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80" r:id="rId15"/>
    <p:sldId id="270" r:id="rId16"/>
    <p:sldId id="271" r:id="rId17"/>
    <p:sldId id="272" r:id="rId18"/>
    <p:sldId id="273" r:id="rId19"/>
    <p:sldId id="275" r:id="rId20"/>
    <p:sldId id="276" r:id="rId21"/>
    <p:sldId id="279" r:id="rId22"/>
  </p:sldIdLst>
  <p:sldSz cx="9144000" cy="6858000" type="screen4x3"/>
  <p:notesSz cx="6797675" cy="9926638"/>
  <p:defaultTextStyle>
    <a:defPPr>
      <a:defRPr lang="ru-RU"/>
    </a:defPPr>
    <a:lvl1pPr marL="0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24491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48982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73473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97965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122455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46947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71438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95928" algn="l" defTabSz="8489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97" autoAdjust="0"/>
  </p:normalViewPr>
  <p:slideViewPr>
    <p:cSldViewPr>
      <p:cViewPr>
        <p:scale>
          <a:sx n="100" d="100"/>
          <a:sy n="100" d="100"/>
        </p:scale>
        <p:origin x="-51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D84CD-A527-46E1-8909-9F4F6DFA757C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0BEFE-5A6C-45C4-B5DD-451A357FC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BEFE-5A6C-45C4-B5DD-451A357FCD5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2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0BEFE-5A6C-45C4-B5DD-451A357FCD5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4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F2CE38-151D-45D7-90C2-24FD0048E4AA}" type="datetimeFigureOut">
              <a:rPr lang="ru-RU" smtClean="0"/>
              <a:pPr/>
              <a:t>15.11.2019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AB2F0F-A0D2-4E15-879B-23DF6F40B9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1107380"/>
            <a:ext cx="5760640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РЕКЛАМНЫЕ ПОВЕРХНОСТИ</a:t>
            </a:r>
          </a:p>
          <a:p>
            <a:pPr algn="r"/>
            <a:r>
              <a:rPr lang="ru-RU" sz="1860" b="1" dirty="0" smtClean="0"/>
              <a:t>МЕЖДУНАРОДНЫЙ АЭРОПОРТ «БАЙКАЛ»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8" y="6021288"/>
            <a:ext cx="1597251" cy="405668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11717"/>
            <a:ext cx="575344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прилета / 1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 колонне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253х160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39051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Багажное отделение над лентой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300х100 см (одна панель)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4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руб. /шт.</a:t>
            </a:r>
          </a:p>
          <a:p>
            <a:endParaRPr lang="ru-RU" sz="1200" b="1" dirty="0" smtClean="0">
              <a:solidFill>
                <a:srgbClr val="C00000"/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744416" cy="2496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9" y="4042697"/>
            <a:ext cx="3723971" cy="24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8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прилета / 1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 колонне ( зеленый коридор)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253х160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36193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выхода в город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265х288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12000 руб. 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6" y="1124744"/>
            <a:ext cx="3651455" cy="2434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8" y="4005063"/>
            <a:ext cx="3651454" cy="24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4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прилета / 1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над лентой багажа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300х100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37083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Багажные тележки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52х35 см (одна панель)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56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500 руб./шт.</a:t>
            </a:r>
          </a:p>
          <a:p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01080"/>
            <a:ext cx="3707904" cy="2471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2" y="4005064"/>
            <a:ext cx="3742146" cy="24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прилета / 1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в багажном отделении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200х100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5000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33731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в зале прилета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276 х120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7000 руб.</a:t>
            </a:r>
          </a:p>
          <a:p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7743"/>
            <a:ext cx="3707904" cy="2473143"/>
          </a:xfrm>
          <a:prstGeom prst="rect">
            <a:avLst/>
          </a:prstGeom>
        </p:spPr>
      </p:pic>
      <p:pic>
        <p:nvPicPr>
          <p:cNvPr id="2050" name="Picture 2" descr="C:\Users\zhamtsueva\Desktop\РЕКЛАМА\фото рекламных поверхностей\WhatsApp Image 2019-11-11 at 15.45.0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3593"/>
            <a:ext cx="3672407" cy="28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8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Зал прилета / </a:t>
            </a:r>
            <a:r>
              <a:rPr lang="ru-RU" sz="4500" b="1" dirty="0" smtClean="0"/>
              <a:t>Вылета1 </a:t>
            </a:r>
            <a:r>
              <a:rPr lang="ru-RU" sz="4500" b="1" dirty="0"/>
              <a:t>этаж</a:t>
            </a:r>
            <a:endParaRPr lang="ru-RU" sz="45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Сити-форматы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120 х180 см (одна панель)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4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./шт.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zhamtsueva\Downloads\WhatsApp Image 2019-11-12 at 10.00.4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mtsueva\Downloads\WhatsApp Image 2019-11-12 at 10.00.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25043"/>
            <a:ext cx="3315097" cy="24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1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регистрации МВЛ / 2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зале регистрации МВЛ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11 х 4 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20 000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396807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Над стойками регистрации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600х260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2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10000 руб./шт.</a:t>
            </a:r>
          </a:p>
          <a:p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72408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1868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регистрации МВЛ / 2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1602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за стойкой регистрации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200х100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417922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Над входом в зал регистрации МВЛ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500х300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10000 руб.</a:t>
            </a:r>
          </a:p>
          <a:p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59"/>
            <a:ext cx="3707904" cy="2471936"/>
          </a:xfrm>
          <a:prstGeom prst="rect">
            <a:avLst/>
          </a:prstGeom>
        </p:spPr>
      </p:pic>
      <p:pic>
        <p:nvPicPr>
          <p:cNvPr id="2050" name="Picture 2" descr="C:\Users\zhamtsueva\Desktop\РЕКЛАМА\фото рекламных поверхностей\IMG_0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1" y="4022179"/>
            <a:ext cx="3609807" cy="25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ожидания МВЛ / 2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5 х 2 м (стена)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35029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Зал ожидания МВЛ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500х200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10000 руб.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57057"/>
            <a:ext cx="388843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5400"/>
            <a:ext cx="3888432" cy="22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4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прилета МВЛ / 2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 колоннах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68х218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10 000 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./шт.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413100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Информационное поле на колонне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55х138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4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10000 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./шт.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00400" cy="2400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402042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Бизнес-зал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093196"/>
            <a:ext cx="4258816" cy="55041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ежду синим и президентским залом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200х70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Стоимость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аренды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000 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Световая панель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100 х 150 см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07707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584435" cy="2389623"/>
          </a:xfrm>
          <a:prstGeom prst="rect">
            <a:avLst/>
          </a:prstGeom>
        </p:spPr>
      </p:pic>
      <p:pic>
        <p:nvPicPr>
          <p:cNvPr id="1026" name="Picture 2" descr="C:\Users\zhamtsueva\Desktop\РЕКЛАМА\фото рекламных поверхностей\20180425_14405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0115"/>
            <a:ext cx="3672408" cy="28772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192688" cy="9361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площадка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5976" y="1700808"/>
            <a:ext cx="4464496" cy="4608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</a:t>
            </a:r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b="1" spc="-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- </a:t>
            </a:r>
            <a:r>
              <a:rPr lang="ru-RU" sz="1800" b="1" spc="-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со средним </a:t>
            </a:r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b="1" spc="-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</a:t>
            </a:r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дохода, с высокой   покупательской </a:t>
            </a:r>
            <a:r>
              <a:rPr lang="ru-RU" sz="1800" b="1" spc="-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активностью  </a:t>
            </a:r>
          </a:p>
          <a:p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spc="-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Реклама, размещенная в аэропорту, имиджем </a:t>
            </a:r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«площадки» подчеркивает статус компании стабильность ее бизнеса и положения </a:t>
            </a:r>
          </a:p>
          <a:p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Аудитория аэропорта – это не только пассажиры, а также встречающие и провожающие . Общее количество посетителей аэропорта почти в 1,5 раза превышает показатель пассажиропотока  </a:t>
            </a:r>
          </a:p>
          <a:p>
            <a:r>
              <a:rPr lang="ru-RU" sz="1800" b="1" spc="-1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 в аэропорту обладает «эффектом края»  – остается в сознании как самое первое и запоминающееся </a:t>
            </a:r>
            <a:r>
              <a:rPr lang="ru-RU" sz="1800" b="1" spc="-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 от города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52839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93096"/>
            <a:ext cx="36004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1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Привокзальная площадь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268760"/>
            <a:ext cx="3456384" cy="53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Щиты на         привокзальной площади</a:t>
            </a:r>
          </a:p>
          <a:p>
            <a:pPr marL="0" indent="0">
              <a:buNone/>
            </a:pPr>
            <a:r>
              <a:rPr lang="ru-RU" sz="2000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Размер 6х3м</a:t>
            </a:r>
          </a:p>
          <a:p>
            <a:pPr marL="0" indent="0">
              <a:buNone/>
            </a:pPr>
            <a:r>
              <a:rPr lang="ru-RU" sz="2000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Количество 12</a:t>
            </a:r>
          </a:p>
          <a:p>
            <a:pPr marL="0" indent="0">
              <a:buNone/>
            </a:pPr>
            <a:r>
              <a:rPr lang="ru-RU" sz="20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Стоимость </a:t>
            </a:r>
            <a:r>
              <a:rPr lang="ru-RU" sz="20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13000 руб./шт.</a:t>
            </a:r>
            <a:endParaRPr lang="ru-RU" sz="2000" b="1" spc="-100" dirty="0" smtClean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2000" b="1" spc="1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000" b="1" spc="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384376" cy="2304256"/>
          </a:xfrm>
        </p:spPr>
      </p:pic>
      <p:pic>
        <p:nvPicPr>
          <p:cNvPr id="7" name="Рисунок 6" descr="План схема РК привокзальной площади .jpg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800670" y="3277170"/>
            <a:ext cx="2653084" cy="32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/>
              <a:t>Привокзальная площадь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330824" cy="4798133"/>
          </a:xfrm>
        </p:spPr>
        <p:txBody>
          <a:bodyPr/>
          <a:lstStyle/>
          <a:p>
            <a:pPr marL="0" indent="0">
              <a:buNone/>
            </a:pPr>
            <a:r>
              <a:rPr lang="ru-RU" sz="20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у входа в ВИП – Зал</a:t>
            </a:r>
          </a:p>
          <a:p>
            <a:pPr marL="0" indent="0">
              <a:buNone/>
            </a:pPr>
            <a:r>
              <a:rPr lang="ru-RU" sz="2000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120х180см.</a:t>
            </a:r>
          </a:p>
          <a:p>
            <a:pPr marL="0" indent="0">
              <a:buNone/>
            </a:pPr>
            <a:r>
              <a:rPr lang="ru-RU" sz="2000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buNone/>
            </a:pPr>
            <a:r>
              <a:rPr lang="ru-RU" sz="2000" b="1" spc="-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</a:t>
            </a:r>
            <a:r>
              <a:rPr lang="ru-RU" sz="20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5000 руб.</a:t>
            </a:r>
            <a:endParaRPr lang="ru-RU" sz="2000" b="1" spc="-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000" b="1" spc="-100" dirty="0">
              <a:solidFill>
                <a:srgbClr val="C00000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Контактные телефоны для размещения рекламы: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ru-RU" sz="1200" b="1" smtClean="0">
                <a:solidFill>
                  <a:srgbClr val="FF0000"/>
                </a:solidFill>
                <a:latin typeface="+mj-lt"/>
              </a:rPr>
              <a:t>7(924)5555957 - Ольга </a:t>
            </a:r>
            <a:r>
              <a:rPr lang="ru-RU" sz="1200" b="1" dirty="0" err="1" smtClean="0">
                <a:solidFill>
                  <a:srgbClr val="FF0000"/>
                </a:solidFill>
                <a:latin typeface="+mj-lt"/>
              </a:rPr>
              <a:t>Котляревская</a:t>
            </a: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</a:rPr>
              <a:t>8(3012) 22-79-59</a:t>
            </a:r>
          </a:p>
          <a:p>
            <a:pPr marL="0" indent="0">
              <a:buNone/>
            </a:pPr>
            <a:endParaRPr lang="ru-RU" sz="12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ВНИМАНИЕ: Все цены указаны с НДС.</a:t>
            </a:r>
            <a:endParaRPr lang="ru-RU" sz="1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Users\zhamtsueva\Desktop\20190313_090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7" y="1412777"/>
            <a:ext cx="3023343" cy="38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7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внутренних вылетов  / 1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этаж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4575" y="1268760"/>
            <a:ext cx="425881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над стойками регистрации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624х260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поверхности 6 шт.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10 000 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./шт.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5077"/>
            <a:ext cx="3600400" cy="2400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4154304"/>
            <a:ext cx="449199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над входом в аэровокзал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515х380 см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8 шт.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8000 руб. /шт.</a:t>
            </a:r>
          </a:p>
          <a:p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zhamtsueva\Desktop\РЕКЛАМА\фото рекламных поверхностей\a679007f436e02cb33763df37b2166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4" y="1052736"/>
            <a:ext cx="4038600" cy="262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0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внутренних вылетов  / 1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над кассами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11 х 4 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20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000 руб.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447712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за стойками регистрации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200х100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2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9000 руб./шт.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952360" cy="23042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1" y="3979874"/>
            <a:ext cx="3818009" cy="24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внутренних вылетов  / 1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 колоннах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70х150 см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9000 руб./шт.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перед зоной досмотра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150х100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6000 руб.</a:t>
            </a:r>
          </a:p>
          <a:p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821113" cy="25474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" y="4063454"/>
            <a:ext cx="3848545" cy="2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Стерильная зона / </a:t>
            </a:r>
            <a:r>
              <a:rPr lang="ru-RU" sz="3200" b="1" dirty="0"/>
              <a:t>2</a:t>
            </a:r>
            <a:r>
              <a:rPr lang="ru-RU" sz="3200" b="1" dirty="0" smtClean="0"/>
              <a:t>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2592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(стена, новая площадь)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300х200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10 000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37083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Ящики для вещей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20х16 и дно 58х40 см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30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300 руб./шт.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85185"/>
            <a:ext cx="3312368" cy="254015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0755"/>
            <a:ext cx="3312368" cy="22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Стерильная зона / </a:t>
            </a:r>
            <a:r>
              <a:rPr lang="ru-RU" sz="3200" b="1" dirty="0"/>
              <a:t>2</a:t>
            </a:r>
            <a:r>
              <a:rPr lang="ru-RU" sz="3200" b="1" dirty="0" smtClean="0"/>
              <a:t>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18722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(стена, новая площадь)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150х100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408349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/ Зал ожидания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450х300 см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2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15 000 руб./ шт.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72408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6" y="4077072"/>
            <a:ext cx="3668446" cy="24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ожидания внутренних вылетов / </a:t>
            </a:r>
            <a:r>
              <a:rPr lang="ru-RU" sz="3200" b="1" dirty="0"/>
              <a:t>2</a:t>
            </a:r>
            <a:r>
              <a:rPr lang="ru-RU" sz="3200" b="1" dirty="0" smtClean="0"/>
              <a:t>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14401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 колонах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100х200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9000 руб.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005064"/>
            <a:ext cx="413177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 оконных колоннах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50х200 см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4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руб./шт.</a:t>
            </a:r>
          </a:p>
          <a:p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96752"/>
            <a:ext cx="3672409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9" y="4064718"/>
            <a:ext cx="3679593" cy="2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8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Зал прилета / 1 этаж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15841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Световая панель в зале прилёта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300х100 см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12 000 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./шт.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5" y="4005064"/>
            <a:ext cx="36724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Поверхность на колоннах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Размер 40х200 см (одна сторона)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Количество колонн 3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Стоимость аренды 8000 руб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./шт.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1200" b="1" dirty="0" smtClean="0">
              <a:solidFill>
                <a:srgbClr val="FF0000"/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3" y="1197091"/>
            <a:ext cx="3563888" cy="237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3874548"/>
            <a:ext cx="3644791" cy="22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2631</TotalTime>
  <Words>761</Words>
  <Application>Microsoft Office PowerPoint</Application>
  <PresentationFormat>Экран (4:3)</PresentationFormat>
  <Paragraphs>194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Современная и эффективная  рекламная площадка </vt:lpstr>
      <vt:lpstr>Зал внутренних вылетов  / 1 этаж</vt:lpstr>
      <vt:lpstr>Зал внутренних вылетов  / 1 этаж</vt:lpstr>
      <vt:lpstr>Зал внутренних вылетов  / 1 этаж</vt:lpstr>
      <vt:lpstr>Стерильная зона / 2 этаж</vt:lpstr>
      <vt:lpstr>Стерильная зона / 2 этаж</vt:lpstr>
      <vt:lpstr>Зал ожидания внутренних вылетов / 2 этаж</vt:lpstr>
      <vt:lpstr>Зал прилета / 1 этаж</vt:lpstr>
      <vt:lpstr>Зал прилета / 1 этаж</vt:lpstr>
      <vt:lpstr>Зал прилета / 1 этаж</vt:lpstr>
      <vt:lpstr>Зал прилета / 1 этаж</vt:lpstr>
      <vt:lpstr>Зал прилета / 1 этаж</vt:lpstr>
      <vt:lpstr>Зал прилета / Вылета1 этаж</vt:lpstr>
      <vt:lpstr>Зал регистрации МВЛ / 2 этаж</vt:lpstr>
      <vt:lpstr>Зал регистрации МВЛ / 2 этаж</vt:lpstr>
      <vt:lpstr>Зал ожидания МВЛ / 2 этаж</vt:lpstr>
      <vt:lpstr>Зал прилета МВЛ / 2 этаж</vt:lpstr>
      <vt:lpstr>Бизнес-зал</vt:lpstr>
      <vt:lpstr>Привокзальная площадь</vt:lpstr>
      <vt:lpstr>Привокзальная площадь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Ганн Юлия Найдановна</dc:creator>
  <cp:lastModifiedBy>Васильева Светлана Леонидовна</cp:lastModifiedBy>
  <cp:revision>86</cp:revision>
  <cp:lastPrinted>2019-02-21T08:49:42Z</cp:lastPrinted>
  <dcterms:created xsi:type="dcterms:W3CDTF">2017-09-18T00:54:38Z</dcterms:created>
  <dcterms:modified xsi:type="dcterms:W3CDTF">2019-11-15T02:36:40Z</dcterms:modified>
</cp:coreProperties>
</file>